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78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0D2F4E-DE94-6D25-08DC-95C352E6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FBA067E-CC17-B98C-8F85-9B50AE945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58EA97-79A9-D8F2-2F76-F9FB1B4F7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564E-91F9-4286-87D4-56333CEF6B73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AA0ED69-ACD9-C2D6-F0C5-B51DA1529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412E25-F36D-4DF7-3319-BA4311724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B93E-B9C3-474F-9AAC-E9CDEE6A93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1639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2F3538-310D-E4BA-6301-A10796176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A06B70B-2AA6-5595-32F8-1618E5148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34B62F-6B7C-3F1B-F295-BD9302679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564E-91F9-4286-87D4-56333CEF6B73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BA13C9-0275-F98D-FEEA-8410A1926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EC79D1-2A8E-1443-5F2B-5BCD0FEEC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B93E-B9C3-474F-9AAC-E9CDEE6A93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014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46CBC00-4483-1C0C-33B0-FB757E3312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5F92053-F006-4DCC-1425-6AE751FEFC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7637771-AC60-7844-1139-7E37ED864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564E-91F9-4286-87D4-56333CEF6B73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FFBFBD-6733-370A-020F-2A767FBC2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C3AD82-415E-7E02-EFBC-C4BA9EDB3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B93E-B9C3-474F-9AAC-E9CDEE6A93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21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B6C48E-66D1-35FC-2BA0-EE02820E6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AA9510-9A6B-A05B-44B6-36A4F7727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3CA9C74-CCE5-D6E7-E177-8E799282D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564E-91F9-4286-87D4-56333CEF6B73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EED6AC-F5E6-F304-95CB-9FD7F776C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570EB0-6101-86E9-8CA6-A8E7141AD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B93E-B9C3-474F-9AAC-E9CDEE6A93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1401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396C80-766F-D53A-8154-7673D1BDC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4CD8A4E-6146-A21C-C664-F92896AC0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64E49D-4853-3496-B0CE-3455499E2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564E-91F9-4286-87D4-56333CEF6B73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73D8B8-A4DD-01C3-DCFC-DA60BA0A0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90796D-CCC6-10B2-EFD5-77999A2D8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B93E-B9C3-474F-9AAC-E9CDEE6A93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47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C10EB6-E36D-AABB-AE40-C0CC6FDDC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2E98A4-5BC0-D71E-094C-D1A030EF23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A8E53F7-93AC-7B32-8F72-6C67A1DE4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17FB53A-0B15-799D-1050-6602B8F0E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564E-91F9-4286-87D4-56333CEF6B73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3A57BB1-B2F3-633A-7EA2-2AD8420A1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E65DC6D-078C-5954-0F20-AB0D1D692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B93E-B9C3-474F-9AAC-E9CDEE6A93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77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487C8D-EB20-374E-32EB-1637D7064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2BA38BD-76FE-4F62-B403-EC1D8A11E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CA56294-A0A6-6C87-4CFA-3CF18AA5CA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48333AF-BE88-D685-9816-76AACA1114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43E64E8-03E3-DFF3-0B9B-99A2603660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4C0441A-B316-A729-77D7-F56410395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564E-91F9-4286-87D4-56333CEF6B73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5FDC040-F2FE-6765-D45C-CE0A7CE6A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08B68B4-68CD-B4D4-232C-1821DB0CA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B93E-B9C3-474F-9AAC-E9CDEE6A93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2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CBEAF6-6C0F-C1BB-DFE7-3FF9750A1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283448E-961D-8C03-808D-C0EFF3BBF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564E-91F9-4286-87D4-56333CEF6B73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B726F50-4288-2281-0C3B-4BF0F01F2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11CCB18-2231-3ABA-65F5-3508666AF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B93E-B9C3-474F-9AAC-E9CDEE6A93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986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50FC4BC-63E0-A9C0-AEF7-5C3572BC1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564E-91F9-4286-87D4-56333CEF6B73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C1F6588-AB01-2FFC-F577-466E29F15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95351E8-2441-54EB-FD81-7010EE906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B93E-B9C3-474F-9AAC-E9CDEE6A93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0758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1BBCAF-9CDA-1C8F-1E07-F71407D4F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532A78-A9C1-F3E3-5EC0-9732A94C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E148872-AAF1-1ECB-431B-387104081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CE75B09-3D99-65B1-2669-A3BBDC10C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564E-91F9-4286-87D4-56333CEF6B73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83983A6-43AB-91CA-BB0F-97142BCF4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EE0BB37-46F9-4EA8-5D7F-B4445CAAF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B93E-B9C3-474F-9AAC-E9CDEE6A93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46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3F0046-0C2F-D2B2-7CD7-6887ACD2F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FDDEA7A-5632-65E8-C98C-5F7D9392E1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2278C37-A476-F5AB-A83F-F3D9C5E3E2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A816C69-5ECD-0E7E-735D-9E5380560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564E-91F9-4286-87D4-56333CEF6B73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7A46033-C4D6-198A-2245-15DAD27A9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FA5DB92-8B13-0A78-ED32-325D35882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B93E-B9C3-474F-9AAC-E9CDEE6A93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7012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F4170A9-67C7-F8D0-F2D6-81E5698D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675F157-0FF1-0D42-7398-5D5638E97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9355E3-B5B5-A502-EE4B-C42E2307EF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F564E-91F9-4286-87D4-56333CEF6B73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D0E5A7-5946-402E-361C-9372FEB2BC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EC4DFE-8A84-1C7E-934C-7684B1A74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5B93E-B9C3-474F-9AAC-E9CDEE6A93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6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9AF024-377D-A714-648D-29B8CA38B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5" y="1641751"/>
            <a:ext cx="4391024" cy="3153785"/>
          </a:xfrm>
        </p:spPr>
        <p:txBody>
          <a:bodyPr anchor="t">
            <a:noAutofit/>
          </a:bodyPr>
          <a:lstStyle/>
          <a:p>
            <a:pPr algn="r"/>
            <a:br>
              <a:rPr lang="cs-CZ" sz="4500" dirty="0">
                <a:solidFill>
                  <a:schemeClr val="bg1"/>
                </a:solidFill>
              </a:rPr>
            </a:br>
            <a:r>
              <a:rPr lang="cs-CZ" sz="4500" dirty="0">
                <a:solidFill>
                  <a:schemeClr val="bg1"/>
                </a:solidFill>
              </a:rPr>
              <a:t>Kostel Povýšení </a:t>
            </a:r>
            <a:br>
              <a:rPr lang="cs-CZ" sz="4500" dirty="0">
                <a:solidFill>
                  <a:schemeClr val="bg1"/>
                </a:solidFill>
              </a:rPr>
            </a:br>
            <a:r>
              <a:rPr lang="cs-CZ" sz="4500" dirty="0">
                <a:solidFill>
                  <a:schemeClr val="bg1"/>
                </a:solidFill>
              </a:rPr>
              <a:t>sv. Kříže v Novém Oldřichově</a:t>
            </a:r>
          </a:p>
        </p:txBody>
      </p:sp>
      <p:pic>
        <p:nvPicPr>
          <p:cNvPr id="7" name="Zástupný obsah 6" descr="Obsah obrázku venku, budova, strom, tráva&#10;&#10;Popis byl vytvořen automaticky">
            <a:extLst>
              <a:ext uri="{FF2B5EF4-FFF2-40B4-BE49-F238E27FC236}">
                <a16:creationId xmlns:a16="http://schemas.microsoft.com/office/drawing/2014/main" id="{009EFAF1-5D2B-B732-B014-117A89340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" r="19598" b="2"/>
          <a:stretch/>
        </p:blipFill>
        <p:spPr>
          <a:xfrm>
            <a:off x="827088" y="1498600"/>
            <a:ext cx="5260975" cy="4676775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0EAC7AFE-68C0-41EB-A1C7-108E60D7C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7088" y="4795537"/>
            <a:ext cx="5260975" cy="1410656"/>
            <a:chOff x="827088" y="4795537"/>
            <a:chExt cx="5260975" cy="1410656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27393A7-D6DA-410B-8699-AA56B57BF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8" y="4795537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EC44C88-69E3-42EE-86E8-9B45F712B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8" y="4795537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79DFBF0-1253-AF09-03CB-820EB383C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1825" y="5362852"/>
            <a:ext cx="4391024" cy="612152"/>
          </a:xfrm>
        </p:spPr>
        <p:txBody>
          <a:bodyPr>
            <a:normAutofit/>
          </a:bodyPr>
          <a:lstStyle/>
          <a:p>
            <a:pPr algn="r"/>
            <a:r>
              <a:rPr lang="cs-CZ" sz="2400" dirty="0">
                <a:solidFill>
                  <a:schemeClr val="bg1">
                    <a:alpha val="80000"/>
                  </a:schemeClr>
                </a:solidFill>
              </a:rPr>
              <a:t>před obnovou</a:t>
            </a: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9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6A15A88-001A-4EEF-8984-D87E6435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1FE978B-9BC6-785F-3096-B225A0347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0" y="1367673"/>
            <a:ext cx="6124576" cy="43636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100" dirty="0" err="1">
                <a:solidFill>
                  <a:schemeClr val="bg1"/>
                </a:solidFill>
              </a:rPr>
              <a:t>Kostel</a:t>
            </a:r>
            <a:r>
              <a:rPr lang="en-US" sz="6100" dirty="0">
                <a:solidFill>
                  <a:schemeClr val="bg1"/>
                </a:solidFill>
              </a:rPr>
              <a:t> </a:t>
            </a:r>
            <a:r>
              <a:rPr lang="en-US" sz="6100" dirty="0" err="1">
                <a:solidFill>
                  <a:schemeClr val="bg1"/>
                </a:solidFill>
              </a:rPr>
              <a:t>Povýšení</a:t>
            </a:r>
            <a:r>
              <a:rPr lang="en-US" sz="6100" dirty="0">
                <a:solidFill>
                  <a:schemeClr val="bg1"/>
                </a:solidFill>
              </a:rPr>
              <a:t> </a:t>
            </a:r>
            <a:br>
              <a:rPr lang="cs-CZ" sz="6100" dirty="0">
                <a:solidFill>
                  <a:schemeClr val="bg1"/>
                </a:solidFill>
              </a:rPr>
            </a:br>
            <a:r>
              <a:rPr lang="en-US" sz="6100" dirty="0" err="1">
                <a:solidFill>
                  <a:schemeClr val="bg1"/>
                </a:solidFill>
              </a:rPr>
              <a:t>sv</a:t>
            </a:r>
            <a:r>
              <a:rPr lang="en-US" sz="6100" dirty="0">
                <a:solidFill>
                  <a:schemeClr val="bg1"/>
                </a:solidFill>
              </a:rPr>
              <a:t>. </a:t>
            </a:r>
            <a:r>
              <a:rPr lang="en-US" sz="6100" dirty="0" err="1">
                <a:solidFill>
                  <a:schemeClr val="bg1"/>
                </a:solidFill>
              </a:rPr>
              <a:t>Kříže</a:t>
            </a:r>
            <a:r>
              <a:rPr lang="en-US" sz="6100" dirty="0">
                <a:solidFill>
                  <a:schemeClr val="bg1"/>
                </a:solidFill>
              </a:rPr>
              <a:t> v </a:t>
            </a:r>
            <a:r>
              <a:rPr lang="en-US" sz="6100" dirty="0" err="1">
                <a:solidFill>
                  <a:schemeClr val="bg1"/>
                </a:solidFill>
              </a:rPr>
              <a:t>Novém</a:t>
            </a:r>
            <a:r>
              <a:rPr lang="en-US" sz="6100" dirty="0">
                <a:solidFill>
                  <a:schemeClr val="bg1"/>
                </a:solidFill>
              </a:rPr>
              <a:t> </a:t>
            </a:r>
            <a:r>
              <a:rPr lang="en-US" sz="6100" dirty="0" err="1">
                <a:solidFill>
                  <a:schemeClr val="bg1"/>
                </a:solidFill>
              </a:rPr>
              <a:t>Oldřichově</a:t>
            </a:r>
            <a:br>
              <a:rPr lang="cs-CZ" sz="6100" dirty="0">
                <a:solidFill>
                  <a:schemeClr val="bg1"/>
                </a:solidFill>
              </a:rPr>
            </a:br>
            <a:br>
              <a:rPr lang="cs-CZ" sz="6100" dirty="0">
                <a:solidFill>
                  <a:schemeClr val="bg1"/>
                </a:solidFill>
              </a:rPr>
            </a:br>
            <a:r>
              <a:rPr lang="cs-CZ" sz="2400" dirty="0">
                <a:solidFill>
                  <a:schemeClr val="bg1"/>
                </a:solidFill>
              </a:rPr>
              <a:t>před obnovou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9" name="Zástupný obsah 8" descr="Obsah obrázku budova, venku, obloha, okno&#10;&#10;Popis byl vytvořen automaticky">
            <a:extLst>
              <a:ext uri="{FF2B5EF4-FFF2-40B4-BE49-F238E27FC236}">
                <a16:creationId xmlns:a16="http://schemas.microsoft.com/office/drawing/2014/main" id="{671EE217-ACBF-5D64-E1F5-C9A4B9889D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0"/>
          <a:stretch/>
        </p:blipFill>
        <p:spPr>
          <a:xfrm>
            <a:off x="1" y="10"/>
            <a:ext cx="4551219" cy="6857990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9254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9CFA5CE-8B71-F799-DF78-928D07C95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4" cy="2864705"/>
          </a:xfrm>
        </p:spPr>
        <p:txBody>
          <a:bodyPr anchor="t"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Kostel Povýšení 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sv. Kříže v Novém Oldřichově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BFA1D3-9357-76B6-57B5-B16AF6FBC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55770"/>
            <a:ext cx="4391024" cy="652917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bg1">
                    <a:alpha val="80000"/>
                  </a:schemeClr>
                </a:solidFill>
              </a:rPr>
              <a:t>po obnově</a:t>
            </a: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5" name="Zástupný obsah 4" descr="Obsah obrázku venku, tráva, obloha, rostlina&#10;&#10;Popis byl vytvořen automaticky">
            <a:extLst>
              <a:ext uri="{FF2B5EF4-FFF2-40B4-BE49-F238E27FC236}">
                <a16:creationId xmlns:a16="http://schemas.microsoft.com/office/drawing/2014/main" id="{FCF9978E-F361-AB08-E0CE-F715704243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6" r="1" b="24703"/>
          <a:stretch/>
        </p:blipFill>
        <p:spPr>
          <a:xfrm>
            <a:off x="6096000" y="841375"/>
            <a:ext cx="5260975" cy="4645025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3705FF7-CAB4-430F-A07B-AF2245F17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4138312"/>
            <a:ext cx="5260975" cy="1410656"/>
            <a:chOff x="6096000" y="4138312"/>
            <a:chExt cx="5260975" cy="141065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BFFE2ED-DBB9-4090-905D-1939650FC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4D1EC16-E672-4366-A091-73675BE54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2813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CA6CA3A-A153-B49A-2A86-123C15DB3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4" cy="3044548"/>
          </a:xfrm>
        </p:spPr>
        <p:txBody>
          <a:bodyPr anchor="t"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Kostel </a:t>
            </a:r>
            <a:r>
              <a:rPr lang="cs-CZ">
                <a:solidFill>
                  <a:schemeClr val="bg1"/>
                </a:solidFill>
              </a:rPr>
              <a:t>Povýšení </a:t>
            </a:r>
            <a:br>
              <a:rPr lang="cs-CZ">
                <a:solidFill>
                  <a:schemeClr val="bg1"/>
                </a:solidFill>
              </a:rPr>
            </a:br>
            <a:r>
              <a:rPr lang="cs-CZ">
                <a:solidFill>
                  <a:schemeClr val="bg1"/>
                </a:solidFill>
              </a:rPr>
              <a:t>sv</a:t>
            </a:r>
            <a:r>
              <a:rPr lang="cs-CZ" dirty="0">
                <a:solidFill>
                  <a:schemeClr val="bg1"/>
                </a:solidFill>
              </a:rPr>
              <a:t>. Kříže v Novém Oldřichově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90C147C-06B2-D66A-B31A-7C307A8B5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39442"/>
            <a:ext cx="4391024" cy="669245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bg1">
                    <a:alpha val="80000"/>
                  </a:schemeClr>
                </a:solidFill>
              </a:rPr>
              <a:t>po obnově</a:t>
            </a: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5" name="Zástupný obsah 4" descr="Obsah obrázku venku, budova, tráva, obloha&#10;&#10;Popis byl vytvořen automaticky">
            <a:extLst>
              <a:ext uri="{FF2B5EF4-FFF2-40B4-BE49-F238E27FC236}">
                <a16:creationId xmlns:a16="http://schemas.microsoft.com/office/drawing/2014/main" id="{3D1D826D-5AE2-BD0E-81BB-8CDB0FAED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3" r="14895" b="-1"/>
          <a:stretch/>
        </p:blipFill>
        <p:spPr>
          <a:xfrm>
            <a:off x="6096000" y="841375"/>
            <a:ext cx="5260975" cy="4645025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3705FF7-CAB4-430F-A07B-AF2245F17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4138312"/>
            <a:ext cx="5260975" cy="1410656"/>
            <a:chOff x="6096000" y="4138312"/>
            <a:chExt cx="5260975" cy="141065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BFFE2ED-DBB9-4090-905D-1939650FC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4D1EC16-E672-4366-A091-73675BE54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8924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47</Words>
  <Application>Microsoft Office PowerPoint</Application>
  <PresentationFormat>Širokoúhlá obrazovka</PresentationFormat>
  <Paragraphs>7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Motiv Office</vt:lpstr>
      <vt:lpstr> Kostel Povýšení  sv. Kříže v Novém Oldřichově</vt:lpstr>
      <vt:lpstr>Kostel Povýšení  sv. Kříže v Novém Oldřichově  před obnovou</vt:lpstr>
      <vt:lpstr>Kostel Povýšení  sv. Kříže v Novém Oldřichově</vt:lpstr>
      <vt:lpstr>Kostel Povýšení  sv. Kříže v Novém Oldřichově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Kostel Povýšení  sv. Kříže v Novém Oldřichově</dc:title>
  <dc:creator>Chumlenová Markéta</dc:creator>
  <cp:lastModifiedBy>Chumlenová Markéta</cp:lastModifiedBy>
  <cp:revision>1</cp:revision>
  <dcterms:created xsi:type="dcterms:W3CDTF">2023-05-23T08:52:01Z</dcterms:created>
  <dcterms:modified xsi:type="dcterms:W3CDTF">2023-05-23T09:08:06Z</dcterms:modified>
</cp:coreProperties>
</file>